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1" r:id="rId8"/>
    <p:sldId id="26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9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1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0AC-E606-4D7A-86DE-3C54A1D09FB6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C8F1-35F5-46AB-8F6F-A6CBE1C9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9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Alpha Omega Alpha</a:t>
            </a:r>
            <a:br>
              <a:rPr lang="en-US" dirty="0" smtClean="0"/>
            </a:br>
            <a:r>
              <a:rPr lang="en-US" dirty="0" smtClean="0"/>
              <a:t>Gamma Florida Chapter</a:t>
            </a:r>
            <a:br>
              <a:rPr lang="en-US" dirty="0" smtClean="0"/>
            </a:br>
            <a:r>
              <a:rPr lang="en-US" dirty="0" smtClean="0"/>
              <a:t>University of South Florida</a:t>
            </a:r>
            <a:br>
              <a:rPr lang="en-US" dirty="0" smtClean="0"/>
            </a:br>
            <a:r>
              <a:rPr lang="en-US" dirty="0" smtClean="0"/>
              <a:t>Morsani College of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2016 Annual Induction Banquet</a:t>
            </a:r>
          </a:p>
          <a:p>
            <a:r>
              <a:rPr lang="en-US" dirty="0" smtClean="0"/>
              <a:t>The Tampa Club, Tampa, Florida</a:t>
            </a:r>
          </a:p>
          <a:p>
            <a:r>
              <a:rPr lang="en-US" dirty="0" smtClean="0"/>
              <a:t>Tuesday, April 19,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5257800"/>
            <a:ext cx="2638697" cy="1319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78" y="5033554"/>
            <a:ext cx="1543595" cy="15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2016 Alumni Inductees </a:t>
            </a:r>
            <a:br>
              <a:rPr lang="en-US" sz="1800" b="1" dirty="0" smtClean="0"/>
            </a:br>
            <a:r>
              <a:rPr lang="en-US" sz="1100" b="1" dirty="0" smtClean="0"/>
              <a:t>Left to Right:</a:t>
            </a:r>
            <a:r>
              <a:rPr lang="en-US" sz="1100" dirty="0" smtClean="0"/>
              <a:t>  USF MCOM Dean Charles J. Lockwood, MD, MHCM; Alumnus </a:t>
            </a:r>
            <a:r>
              <a:rPr lang="en-US" sz="1100" b="1" dirty="0" smtClean="0"/>
              <a:t>Robert </a:t>
            </a:r>
            <a:r>
              <a:rPr lang="en-US" sz="1100" b="1" dirty="0" err="1" smtClean="0"/>
              <a:t>Fier</a:t>
            </a:r>
            <a:r>
              <a:rPr lang="en-US" sz="1100" b="1" dirty="0" smtClean="0"/>
              <a:t>, MD</a:t>
            </a:r>
            <a:r>
              <a:rPr lang="en-US" sz="1100" dirty="0" smtClean="0"/>
              <a:t>; USF MCOM AOA Councilor Catherine M. Lynch, MD </a:t>
            </a:r>
            <a:br>
              <a:rPr lang="en-US" sz="1100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 smtClean="0"/>
              <a:t>Alumni not pictured</a:t>
            </a:r>
            <a:r>
              <a:rPr lang="en-US" sz="1100" dirty="0" smtClean="0"/>
              <a:t>:  </a:t>
            </a:r>
            <a:r>
              <a:rPr lang="en-US" sz="1100" b="1" dirty="0" smtClean="0"/>
              <a:t>Pedro “Tony” Piedra, MD; Alvin Wells, PhD, MD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7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2016 Faculty Inductees  </a:t>
            </a:r>
            <a:br>
              <a:rPr lang="en-US" sz="1800" b="1" dirty="0" smtClean="0"/>
            </a:br>
            <a:r>
              <a:rPr lang="en-US" sz="1100" b="1" dirty="0" smtClean="0"/>
              <a:t>Left to Right</a:t>
            </a:r>
            <a:r>
              <a:rPr lang="en-US" sz="1100" dirty="0" smtClean="0"/>
              <a:t>:  </a:t>
            </a:r>
            <a:r>
              <a:rPr lang="en-US" sz="1100" b="1" dirty="0" smtClean="0"/>
              <a:t>James Mayer, MD; Kellee Oller, MD; Lynette Menezes, PhD; </a:t>
            </a:r>
            <a:r>
              <a:rPr lang="en-US" sz="1100" dirty="0" smtClean="0"/>
              <a:t>USF MCOM Dean Charles J. Lockwood, MD, MHCM; </a:t>
            </a:r>
            <a:r>
              <a:rPr lang="en-US" sz="1100" b="1" dirty="0" smtClean="0"/>
              <a:t>Michael La Rock, MD</a:t>
            </a:r>
            <a:endParaRPr lang="en-US" sz="1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9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2016 Fellows/Residents Inductees</a:t>
            </a:r>
            <a:r>
              <a:rPr lang="en-US" sz="20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100" b="1" dirty="0" smtClean="0"/>
              <a:t>Left to Right</a:t>
            </a:r>
            <a:r>
              <a:rPr lang="en-US" sz="1100" dirty="0" smtClean="0"/>
              <a:t>:  </a:t>
            </a:r>
            <a:r>
              <a:rPr lang="en-US" sz="1100" b="1" dirty="0" smtClean="0"/>
              <a:t>Brian Kellogg, MD;  Alexandra </a:t>
            </a:r>
            <a:r>
              <a:rPr lang="en-US" sz="1100" b="1" dirty="0" err="1" smtClean="0"/>
              <a:t>Struass</a:t>
            </a:r>
            <a:r>
              <a:rPr lang="en-US" sz="1100" b="1" dirty="0" smtClean="0"/>
              <a:t>, MD; Kaley Tash, MD; </a:t>
            </a:r>
            <a:r>
              <a:rPr lang="en-US" sz="1100" dirty="0" smtClean="0"/>
              <a:t>USF MCOM Dean Charles J. Lockwood, MD, MHCM; </a:t>
            </a:r>
            <a:r>
              <a:rPr lang="en-US" sz="1100" b="1" dirty="0" smtClean="0"/>
              <a:t>Isabel Gross, MD;</a:t>
            </a:r>
            <a:r>
              <a:rPr lang="en-US" sz="1100" dirty="0" smtClean="0"/>
              <a:t> </a:t>
            </a:r>
            <a:r>
              <a:rPr lang="en-US" sz="1100" b="1" dirty="0" smtClean="0"/>
              <a:t>Kenneth Visalli, DO; </a:t>
            </a:r>
            <a:r>
              <a:rPr lang="en-US" sz="1100" dirty="0" smtClean="0"/>
              <a:t>USF MCOM AOA Councilor Catherine M. Lynch, MD   </a:t>
            </a:r>
            <a:endParaRPr lang="en-US" sz="1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5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58" y="0"/>
            <a:ext cx="7886700" cy="2210937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Class of 2016 Student Inductees:</a:t>
            </a:r>
            <a:br>
              <a:rPr lang="en-US" sz="1400" b="1" dirty="0" smtClean="0"/>
            </a:br>
            <a:r>
              <a:rPr lang="en-US" sz="1100" b="1" dirty="0" smtClean="0"/>
              <a:t>Left to Right Back Row</a:t>
            </a:r>
            <a:r>
              <a:rPr lang="en-US" sz="1100" dirty="0" smtClean="0"/>
              <a:t>: Elizabeth Nicole Teal, MD; Kathleen Pombier, MD; Jake Laun, MD; Seth Grubb, MD; Jacob Blount, MD; Casey Nagel, MD; Robert Casey Sullivan, MD; Mina </a:t>
            </a:r>
            <a:r>
              <a:rPr lang="en-US" sz="1100" dirty="0" err="1" smtClean="0"/>
              <a:t>Ehab</a:t>
            </a:r>
            <a:r>
              <a:rPr lang="en-US" sz="1100" dirty="0" smtClean="0"/>
              <a:t> Tadros, MD; William Christian Thomas, MD; Jonathan Koscso, MD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b="1" dirty="0" smtClean="0"/>
              <a:t>Left to Right Middle Row</a:t>
            </a:r>
            <a:r>
              <a:rPr lang="en-US" sz="1100" dirty="0" smtClean="0"/>
              <a:t>: Brianna Oliver, MD; Kathryn Grace Dean, MD; Alison K. Cullinane, MD; Chelsea Gorsline, MD; Miqi Wang, MD; Bindiya Patel, MD 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b="1" dirty="0" smtClean="0"/>
              <a:t>Left to Right Front Row</a:t>
            </a:r>
            <a:r>
              <a:rPr lang="en-US" sz="1100" dirty="0" smtClean="0"/>
              <a:t>: Viktor Flores, MD; Pamela Kim, MD</a:t>
            </a:r>
            <a:r>
              <a:rPr lang="en-US" sz="1100" dirty="0"/>
              <a:t>; Keith Groshans, </a:t>
            </a:r>
            <a:r>
              <a:rPr lang="en-US" sz="1100" dirty="0" smtClean="0"/>
              <a:t>MD; Nicholas Govsyeyev, MD; Kathryn Rodriguez, MD; </a:t>
            </a:r>
            <a:r>
              <a:rPr lang="en-US" sz="1100" dirty="0"/>
              <a:t>Jonathan </a:t>
            </a:r>
            <a:r>
              <a:rPr lang="en-US" sz="1100" dirty="0" smtClean="0"/>
              <a:t>Wischhusen, MD; Melissa Rosas, MD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b="1" dirty="0" smtClean="0"/>
              <a:t>Not pictured</a:t>
            </a:r>
            <a:r>
              <a:rPr lang="en-US" sz="1100" dirty="0" smtClean="0"/>
              <a:t>: John Derek </a:t>
            </a:r>
            <a:r>
              <a:rPr lang="en-US" sz="1100" dirty="0" err="1" smtClean="0"/>
              <a:t>DeNigris</a:t>
            </a:r>
            <a:r>
              <a:rPr lang="en-US" sz="1100" dirty="0" smtClean="0"/>
              <a:t>, MD; Nick James, MD; Taylor Martin, MD; Matthew R. Thau, MD; Zachary Burden, MD; Cameron Paterson, MD</a:t>
            </a:r>
            <a:endParaRPr lang="en-US" sz="1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5" y="2139523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3191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Class of 2017 Junior Student Inductees:</a:t>
            </a:r>
            <a:br>
              <a:rPr lang="en-US" sz="1800" b="1" dirty="0" smtClean="0"/>
            </a:br>
            <a:r>
              <a:rPr lang="en-US" sz="1200" b="1" dirty="0" smtClean="0"/>
              <a:t>Left to Right Back Row</a:t>
            </a:r>
            <a:r>
              <a:rPr lang="en-US" sz="1200" dirty="0" smtClean="0"/>
              <a:t>: Luis Gonzalez; Jacob Benedict; Andrew Mehlman; George Richard; Kyle Anchors; Peter Hanna; Nigel Arruda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dirty="0" smtClean="0"/>
              <a:t>Left to Right Front Row</a:t>
            </a:r>
            <a:r>
              <a:rPr lang="en-US" sz="1200" dirty="0" smtClean="0"/>
              <a:t>: Thuy-Quynh Jennifer Le; Cady Welch; Steven Baltic; Mayssan Muftah; Kathleen McFadden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dirty="0" smtClean="0"/>
              <a:t>Not pictured: </a:t>
            </a:r>
            <a:r>
              <a:rPr lang="en-US" sz="1200" dirty="0" smtClean="0"/>
              <a:t>Alexander Guillaume</a:t>
            </a:r>
            <a:br>
              <a:rPr lang="en-US" sz="1200" dirty="0" smtClean="0"/>
            </a:br>
            <a:endParaRPr lang="en-US" sz="1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6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2016 AOA Gamma Florida Chapter Election: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100" b="1" dirty="0" smtClean="0"/>
              <a:t>Left to Right</a:t>
            </a:r>
            <a:r>
              <a:rPr lang="en-US" sz="1100" dirty="0" smtClean="0"/>
              <a:t>:  Outgoing Vice President </a:t>
            </a:r>
            <a:r>
              <a:rPr lang="en-US" sz="1100" b="1" dirty="0" smtClean="0"/>
              <a:t>Jonathan Koscso</a:t>
            </a:r>
            <a:r>
              <a:rPr lang="en-US" sz="1100" dirty="0" smtClean="0"/>
              <a:t>; Outgoing President </a:t>
            </a:r>
            <a:r>
              <a:rPr lang="en-US" sz="1100" b="1" dirty="0" smtClean="0"/>
              <a:t>Elizabeth Nicole Teal</a:t>
            </a:r>
            <a:r>
              <a:rPr lang="en-US" sz="1100" dirty="0" smtClean="0"/>
              <a:t>; Incoming Vice President </a:t>
            </a:r>
            <a:r>
              <a:rPr lang="en-US" sz="1100" b="1" dirty="0" smtClean="0"/>
              <a:t>Jacob J. Benedict</a:t>
            </a:r>
            <a:r>
              <a:rPr lang="en-US" sz="1100" dirty="0" smtClean="0"/>
              <a:t>; Incoming President </a:t>
            </a:r>
            <a:r>
              <a:rPr lang="en-US" sz="1100" b="1" dirty="0" smtClean="0"/>
              <a:t>Cady Welch</a:t>
            </a:r>
            <a:endParaRPr lang="en-US" sz="1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8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2016 Visiting Professor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100" b="1" dirty="0" smtClean="0"/>
              <a:t>Left to Right</a:t>
            </a:r>
            <a:r>
              <a:rPr lang="en-US" sz="1100" dirty="0" smtClean="0"/>
              <a:t>:  </a:t>
            </a:r>
            <a:r>
              <a:rPr lang="en-US" sz="1100" b="1" dirty="0" smtClean="0"/>
              <a:t>Meredith B. Rosenthal, PhD, Professor of Health Economics and Policy, Associate Dean for Diversity, Harvard T. H. Chan School of Public Health; </a:t>
            </a:r>
            <a:r>
              <a:rPr lang="en-US" sz="1100" dirty="0" smtClean="0"/>
              <a:t>USF MCOM AOA Councilor Catherine M. Lynch, MD</a:t>
            </a:r>
            <a:endParaRPr lang="en-US" sz="1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1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Candara</vt:lpstr>
      <vt:lpstr>Office Theme</vt:lpstr>
      <vt:lpstr>Alpha Omega Alpha Gamma Florida Chapter University of South Florida Morsani College of Medicine</vt:lpstr>
      <vt:lpstr>2016 Alumni Inductees  Left to Right:  USF MCOM Dean Charles J. Lockwood, MD, MHCM; Alumnus Robert Fier, MD; USF MCOM AOA Councilor Catherine M. Lynch, MD   Alumni not pictured:  Pedro “Tony” Piedra, MD; Alvin Wells, PhD, MD)</vt:lpstr>
      <vt:lpstr>2016 Faculty Inductees   Left to Right:  James Mayer, MD; Kellee Oller, MD; Lynette Menezes, PhD; USF MCOM Dean Charles J. Lockwood, MD, MHCM; Michael La Rock, MD</vt:lpstr>
      <vt:lpstr>2016 Fellows/Residents Inductees  Left to Right:  Brian Kellogg, MD;  Alexandra Struass, MD; Kaley Tash, MD; USF MCOM Dean Charles J. Lockwood, MD, MHCM; Isabel Gross, MD; Kenneth Visalli, DO; USF MCOM AOA Councilor Catherine M. Lynch, MD   </vt:lpstr>
      <vt:lpstr>Class of 2016 Student Inductees: Left to Right Back Row: Elizabeth Nicole Teal, MD; Kathleen Pombier, MD; Jake Laun, MD; Seth Grubb, MD; Jacob Blount, MD; Casey Nagel, MD; Robert Casey Sullivan, MD; Mina Ehab Tadros, MD; William Christian Thomas, MD; Jonathan Koscso, MD  Left to Right Middle Row: Brianna Oliver, MD; Kathryn Grace Dean, MD; Alison K. Cullinane, MD; Chelsea Gorsline, MD; Miqi Wang, MD; Bindiya Patel, MD   Left to Right Front Row: Viktor Flores, MD; Pamela Kim, MD; Keith Groshans, MD; Nicholas Govsyeyev, MD; Kathryn Rodriguez, MD; Jonathan Wischhusen, MD; Melissa Rosas, MD  Not pictured: John Derek DeNigris, MD; Nick James, MD; Taylor Martin, MD; Matthew R. Thau, MD; Zachary Burden, MD; Cameron Paterson, MD</vt:lpstr>
      <vt:lpstr>Class of 2017 Junior Student Inductees: Left to Right Back Row: Luis Gonzalez; Jacob Benedict; Andrew Mehlman; George Richard; Kyle Anchors; Peter Hanna; Nigel Arruda  Left to Right Front Row: Thuy-Quynh Jennifer Le; Cady Welch; Steven Baltic; Mayssan Muftah; Kathleen McFadden  Not pictured: Alexander Guillaume </vt:lpstr>
      <vt:lpstr>2016 AOA Gamma Florida Chapter Election: Left to Right:  Outgoing Vice President Jonathan Koscso; Outgoing President Elizabeth Nicole Teal; Incoming Vice President Jacob J. Benedict; Incoming President Cady Welch</vt:lpstr>
      <vt:lpstr>2016 Visiting Professor Left to Right:  Meredith B. Rosenthal, PhD, Professor of Health Economics and Policy, Associate Dean for Diversity, Harvard T. H. Chan School of Public Health; USF MCOM AOA Councilor Catherine M. Lynch, MD</vt:lpstr>
    </vt:vector>
  </TitlesOfParts>
  <Company>USF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Omega Alpha Gamma Florida Chapter University of Florida Morsani College of Medicine</dc:title>
  <dc:creator>Lowe, Leslie</dc:creator>
  <cp:lastModifiedBy>Banea, Jaelyn</cp:lastModifiedBy>
  <cp:revision>21</cp:revision>
  <cp:lastPrinted>2016-05-18T20:52:30Z</cp:lastPrinted>
  <dcterms:created xsi:type="dcterms:W3CDTF">2016-05-10T12:49:33Z</dcterms:created>
  <dcterms:modified xsi:type="dcterms:W3CDTF">2017-06-28T17:07:19Z</dcterms:modified>
</cp:coreProperties>
</file>